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72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dit Joshi" userId="dfea3d59-23d3-4778-aadc-a376dc9d6fa3" providerId="ADAL" clId="{95BB87DB-F750-423C-B251-246E034E9C65}"/>
    <pc:docChg chg="undo custSel modSld">
      <pc:chgData name="Udit Joshi" userId="dfea3d59-23d3-4778-aadc-a376dc9d6fa3" providerId="ADAL" clId="{95BB87DB-F750-423C-B251-246E034E9C65}" dt="2020-07-13T05:47:36.029" v="37" actId="20577"/>
      <pc:docMkLst>
        <pc:docMk/>
      </pc:docMkLst>
      <pc:sldChg chg="modSp mod">
        <pc:chgData name="Udit Joshi" userId="dfea3d59-23d3-4778-aadc-a376dc9d6fa3" providerId="ADAL" clId="{95BB87DB-F750-423C-B251-246E034E9C65}" dt="2020-07-13T05:47:36.029" v="37" actId="20577"/>
        <pc:sldMkLst>
          <pc:docMk/>
          <pc:sldMk cId="1078027939" sldId="257"/>
        </pc:sldMkLst>
        <pc:spChg chg="mod">
          <ac:chgData name="Udit Joshi" userId="dfea3d59-23d3-4778-aadc-a376dc9d6fa3" providerId="ADAL" clId="{95BB87DB-F750-423C-B251-246E034E9C65}" dt="2020-07-13T05:46:09.975" v="12" actId="404"/>
          <ac:spMkLst>
            <pc:docMk/>
            <pc:sldMk cId="1078027939" sldId="257"/>
            <ac:spMk id="5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6:30.441" v="19" actId="403"/>
          <ac:spMkLst>
            <pc:docMk/>
            <pc:sldMk cId="1078027939" sldId="257"/>
            <ac:spMk id="6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6:40.553" v="22" actId="1076"/>
          <ac:spMkLst>
            <pc:docMk/>
            <pc:sldMk cId="1078027939" sldId="257"/>
            <ac:spMk id="7" creationId="{00000000-0000-0000-0000-000000000000}"/>
          </ac:spMkLst>
        </pc:spChg>
        <pc:spChg chg="mod">
          <ac:chgData name="Udit Joshi" userId="dfea3d59-23d3-4778-aadc-a376dc9d6fa3" providerId="ADAL" clId="{95BB87DB-F750-423C-B251-246E034E9C65}" dt="2020-07-13T05:47:36.029" v="37" actId="20577"/>
          <ac:spMkLst>
            <pc:docMk/>
            <pc:sldMk cId="1078027939" sldId="257"/>
            <ac:spMk id="11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3C5F1C2-3149-4965-8FAA-97569EFA00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9F36D2D1-EEA5-4CCA-A64D-03A23462F5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4DE5B67-7DB7-4101-8D17-5EB3BA1B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5DBFEEF-F609-492B-8EC2-4D9AE492B9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0D8AA79-5A54-487F-8C38-A1CABE00E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476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48744D-2E0C-40A5-B054-8D74BBD5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129F07C-5228-4D7D-9A4D-599F3C935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E400798-258E-4CCF-941C-954A75CF4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CB7E4FE-DF24-48ED-B36E-044229FB1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F2B24D8-72A7-476A-9973-90A3DE1DC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359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AE268BA-BE37-45EC-8A45-2B72DE8289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76ACBA0-32F4-4034-A906-0BD113C3AB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57741FD-7670-4C83-8194-DB88AAFDB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B91E36B-C87F-40C8-A26E-03025E05D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C39E4B-8154-438E-9E2A-99B121091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706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-4443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/>
          </a:p>
        </p:txBody>
      </p:sp>
      <p:sp>
        <p:nvSpPr>
          <p:cNvPr id="9" name="Rectangle 8"/>
          <p:cNvSpPr/>
          <p:nvPr/>
        </p:nvSpPr>
        <p:spPr>
          <a:xfrm>
            <a:off x="174606" y="141772"/>
            <a:ext cx="11825633" cy="1250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4716" tIns="42358" rIns="84716" bIns="4235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7005"/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77252" y="1755697"/>
            <a:ext cx="3187851" cy="1649654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8821460" y="1755697"/>
            <a:ext cx="3175378" cy="3246609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3475850" y="1755697"/>
            <a:ext cx="5222011" cy="2285057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174607" y="3770739"/>
            <a:ext cx="3168196" cy="2938635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185946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INTRODUCTION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177252" y="3511276"/>
            <a:ext cx="3169292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1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CASE</a:t>
            </a:r>
            <a:r>
              <a:rPr lang="en-GB" altLang="en-US" sz="1400" baseline="0" dirty="0" smtClean="0">
                <a:solidFill>
                  <a:srgbClr val="FFFFFF"/>
                </a:solidFill>
                <a:latin typeface="Calibri" panose="020F0502020204030204" pitchFamily="34" charset="0"/>
              </a:rPr>
              <a:t> PRESENTATION</a:t>
            </a:r>
            <a:endParaRPr lang="en-GB" altLang="en-US" sz="1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3475850" y="4404115"/>
            <a:ext cx="5222011" cy="2294104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8825051" y="5321695"/>
            <a:ext cx="3168196" cy="1376524"/>
          </a:xfrm>
          <a:prstGeom prst="rect">
            <a:avLst/>
          </a:prstGeom>
          <a:solidFill>
            <a:schemeClr val="bg1"/>
          </a:solidFill>
          <a:ln w="25560">
            <a:solidFill>
              <a:srgbClr val="3A5F8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IN" altLang="en-US" sz="397"/>
          </a:p>
        </p:txBody>
      </p:sp>
      <p:sp>
        <p:nvSpPr>
          <p:cNvPr id="21" name="Rectangle 13"/>
          <p:cNvSpPr>
            <a:spLocks noChangeArrowheads="1"/>
          </p:cNvSpPr>
          <p:nvPr userDrawn="1"/>
        </p:nvSpPr>
        <p:spPr bwMode="auto">
          <a:xfrm>
            <a:off x="3496406" y="4121436"/>
            <a:ext cx="5222011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1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PICTURES</a:t>
            </a:r>
            <a:endParaRPr lang="en-GB" altLang="en-US" sz="1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8825995" y="1511470"/>
            <a:ext cx="3174244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DISCUSSION</a:t>
            </a:r>
          </a:p>
        </p:txBody>
      </p:sp>
      <p:sp>
        <p:nvSpPr>
          <p:cNvPr id="17" name="Rectangle 13"/>
          <p:cNvSpPr>
            <a:spLocks noChangeArrowheads="1"/>
          </p:cNvSpPr>
          <p:nvPr userDrawn="1"/>
        </p:nvSpPr>
        <p:spPr bwMode="auto">
          <a:xfrm>
            <a:off x="8817869" y="5079016"/>
            <a:ext cx="3175378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>
              <a:lnSpc>
                <a:spcPct val="100000"/>
              </a:lnSpc>
              <a:spcAft>
                <a:spcPct val="0"/>
              </a:spcAft>
            </a:pPr>
            <a:r>
              <a:rPr lang="en-GB" altLang="en-US" sz="1368" b="1" dirty="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20" name="Rectangle 16"/>
          <p:cNvSpPr>
            <a:spLocks noChangeArrowheads="1"/>
          </p:cNvSpPr>
          <p:nvPr userDrawn="1"/>
        </p:nvSpPr>
        <p:spPr bwMode="auto">
          <a:xfrm>
            <a:off x="4484790" y="1498701"/>
            <a:ext cx="3169292" cy="2647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19853" tIns="9926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  <a:tab pos="13030200" algn="l"/>
                <a:tab pos="13754100" algn="l"/>
                <a:tab pos="14478000" algn="l"/>
                <a:tab pos="15201900" algn="l"/>
                <a:tab pos="15925800" algn="l"/>
                <a:tab pos="16649700" algn="l"/>
                <a:tab pos="17373600" algn="l"/>
                <a:tab pos="18097500" algn="l"/>
                <a:tab pos="18821400" algn="l"/>
                <a:tab pos="19545300" algn="l"/>
                <a:tab pos="20269200" algn="l"/>
                <a:tab pos="20993100" algn="l"/>
                <a:tab pos="21717000" algn="l"/>
                <a:tab pos="22440900" algn="l"/>
                <a:tab pos="23164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GB" altLang="en-US" sz="1400" dirty="0" smtClean="0">
                <a:solidFill>
                  <a:srgbClr val="FFFFFF"/>
                </a:solidFill>
                <a:latin typeface="Calibri" panose="020F0502020204030204" pitchFamily="34" charset="0"/>
              </a:rPr>
              <a:t>INVESTIGATION</a:t>
            </a:r>
            <a:endParaRPr lang="en-GB" altLang="en-US" sz="1400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8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2DB2C3-016F-4FCB-A5D6-6D4FAE46A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EBD6AEA-175E-4D79-8387-2BCD94F5D9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B754354-8213-478E-A71F-91182644C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1F6AE79-A94A-46E4-B2B9-E65FA0AD9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C82438B-BBF9-4DC5-89E6-4ED1A4DC5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53500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8E882B-6F0D-4A57-B57E-0D8C96E6F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0F82FB3-2449-4C2E-BA53-1E9075DA3B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000255-4D09-4E1C-BAD4-D7511405A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868FF2-4211-4AB6-8AAF-0C72E3B61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15DBE5-1465-4EDA-87BA-028198159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1139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103F545-B908-432E-A9E4-883D7A8E2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ED89D3D-F4AB-4C34-AFA6-670D38F1F0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21EC9DB-D9C0-4844-A68D-CCCB822D39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8837C47-6CE0-4004-BC59-CFC09DDBD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1BF27F5-0DE8-4FE7-925E-F3139F7F6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DF7584A-1DDC-44D7-9F59-D05182D81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0250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9712DB-E82F-4C68-92E3-76BE47584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B1AF2BA-DE66-40F3-8F60-FD78BBF42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78F47090-DF04-4C86-BAA5-DF4CA618E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F9F8374-A3D4-4292-99F8-1E2483221D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856901ED-A7A8-46BE-B728-5A15ECB7BB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5333A2D-92D3-4061-A9BA-2479515C2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59C721A9-730A-41DB-9370-EB26168C9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B4F4C171-D4EA-466A-8774-8DC1320A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54074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D86F64-BF9F-489C-9DE7-CBC67C80D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DFAE32A5-2262-4078-BBA7-D9D23A6F6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B33787F-CEA9-4018-A2AB-9F36D9759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180CE9A1-5E04-4022-81A7-6F722300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09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553E466-B114-46D8-AF5D-3DDFEA1E98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EA3D33D2-48BA-425D-9119-0B0DE1F13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998A5B4-2F77-43AB-B142-D2F92F3A0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8648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364746-680A-4DDE-98A0-6ACEE91743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0655243-2501-46C8-A37A-56AB0CAFE5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884B753A-7135-4753-8403-C2BD2A8FC6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03C905D-9346-4B7B-9B31-D26374450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9AA5E1F-C925-4D70-B589-71513483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9E05545-B3A4-4685-A594-735982973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5404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970359-15A5-4C77-9352-093DEE9C9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19A6D72-5D3B-4B62-A04C-96F7BE503F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FA8AFF0-9927-40B1-9128-3229E14FE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B0D1C71-B5FF-4061-9125-0BD43AB3D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AA2E536-FF8E-4D9A-AEAB-66093EADB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A94E890-A7AA-41A3-96B4-CC892589A3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6015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ABEB3A9-C418-4CD1-9199-733AF437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BFCBB86-5B48-4F6B-871B-BB8702092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AD69B2-907E-44E1-8B8C-EFE51AEA93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BE9E7-69AB-4F03-9F31-8666563CD652}" type="datetimeFigureOut">
              <a:rPr lang="en-IN" smtClean="0"/>
              <a:t>27-03-2025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8ADDBC7-7370-430C-99D5-4B5662A8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C73AA8B-08CB-437D-8111-CDA0487130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7856D-D54C-4771-84CC-1FF4DC735C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59376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090930" y="236876"/>
            <a:ext cx="82825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28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</a:rPr>
              <a:t>Case Report abstract</a:t>
            </a:r>
            <a:endParaRPr lang="en-GB" altLang="en-US" sz="28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50050" y="621297"/>
            <a:ext cx="828259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b="1" dirty="0">
                <a:latin typeface="Arial" panose="020B0604020202020204" pitchFamily="34" charset="0"/>
              </a:rPr>
              <a:t>Author</a:t>
            </a:r>
          </a:p>
          <a:p>
            <a:pPr algn="ctr">
              <a:spcAft>
                <a:spcPct val="0"/>
              </a:spcAft>
            </a:pPr>
            <a:r>
              <a:rPr lang="en-GB" altLang="en-US" sz="1600" b="1" dirty="0">
                <a:latin typeface="Arial" panose="020B0604020202020204" pitchFamily="34" charset="0"/>
              </a:rPr>
              <a:t>Co-Author</a:t>
            </a:r>
          </a:p>
        </p:txBody>
      </p:sp>
      <p:sp>
        <p:nvSpPr>
          <p:cNvPr id="7" name="Rectangle 6"/>
          <p:cNvSpPr/>
          <p:nvPr/>
        </p:nvSpPr>
        <p:spPr>
          <a:xfrm>
            <a:off x="2090930" y="1135139"/>
            <a:ext cx="828259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400" dirty="0">
                <a:latin typeface="Arial" panose="020B0604020202020204" pitchFamily="34" charset="0"/>
              </a:rPr>
              <a:t>Affiliation</a:t>
            </a: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424214" y="3962996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9" name="Rectangle 21"/>
          <p:cNvSpPr>
            <a:spLocks noChangeArrowheads="1"/>
          </p:cNvSpPr>
          <p:nvPr/>
        </p:nvSpPr>
        <p:spPr bwMode="auto">
          <a:xfrm>
            <a:off x="8979272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0" name="Rectangle 22"/>
          <p:cNvSpPr>
            <a:spLocks noChangeArrowheads="1"/>
          </p:cNvSpPr>
          <p:nvPr/>
        </p:nvSpPr>
        <p:spPr bwMode="auto">
          <a:xfrm>
            <a:off x="424214" y="1851518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3550025" y="4714166"/>
            <a:ext cx="5082988" cy="1692116"/>
          </a:xfrm>
          <a:prstGeom prst="rect">
            <a:avLst/>
          </a:prstGeom>
          <a:noFill/>
          <a:ln>
            <a:noFill/>
          </a:ln>
          <a:effectLst/>
        </p:spPr>
        <p:txBody>
          <a:bodyPr lIns="19853" tIns="11674" rIns="19853" bIns="9926"/>
          <a:lstStyle>
            <a:lvl1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4013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1400" dirty="0"/>
              <a:t>Add text, </a:t>
            </a:r>
            <a:r>
              <a:rPr lang="en-GB" altLang="en-US" sz="1400" dirty="0" smtClean="0"/>
              <a:t>pictures </a:t>
            </a:r>
            <a:endParaRPr lang="en-GB" altLang="en-US" sz="1400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1400" dirty="0"/>
              <a:t>Pictures resolution 300 dpi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lang="en-GB" altLang="en-US" sz="1400" dirty="0"/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1400" dirty="0"/>
              <a:t>Font to be used: ARIAL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1400" dirty="0"/>
              <a:t>Only black &amp; blue colour font be used </a:t>
            </a:r>
          </a:p>
          <a:p>
            <a:pPr marL="151297" indent="-151297"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GB" altLang="en-US" sz="1400" dirty="0"/>
              <a:t>Headings not be </a:t>
            </a:r>
            <a:r>
              <a:rPr lang="en-GB" altLang="en-US" sz="1400" dirty="0" smtClean="0"/>
              <a:t>changed</a:t>
            </a:r>
            <a:endParaRPr lang="en-GB" altLang="en-US" sz="1400" dirty="0"/>
          </a:p>
        </p:txBody>
      </p:sp>
      <p:sp>
        <p:nvSpPr>
          <p:cNvPr id="12" name="Rectangle 20"/>
          <p:cNvSpPr>
            <a:spLocks noChangeArrowheads="1"/>
          </p:cNvSpPr>
          <p:nvPr/>
        </p:nvSpPr>
        <p:spPr bwMode="auto">
          <a:xfrm>
            <a:off x="8979272" y="558127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Maximum 3 references*</a:t>
            </a:r>
          </a:p>
        </p:txBody>
      </p:sp>
      <p:sp>
        <p:nvSpPr>
          <p:cNvPr id="13" name="Rectangle 20"/>
          <p:cNvSpPr>
            <a:spLocks noChangeArrowheads="1"/>
          </p:cNvSpPr>
          <p:nvPr/>
        </p:nvSpPr>
        <p:spPr bwMode="auto">
          <a:xfrm>
            <a:off x="8979272" y="4430183"/>
            <a:ext cx="2788514" cy="203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19853" tIns="9926" rIns="19853" bIns="9926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  <a:tab pos="10134600" algn="l"/>
                <a:tab pos="10858500" algn="l"/>
                <a:tab pos="11582400" algn="l"/>
                <a:tab pos="123063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191" dirty="0"/>
              <a:t>text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96588" y="2278512"/>
            <a:ext cx="1672254" cy="3639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ct val="0"/>
              </a:spcAft>
            </a:pPr>
            <a:r>
              <a:rPr lang="en-GB" altLang="en-US" sz="1765" dirty="0">
                <a:latin typeface="Arial" panose="020B0604020202020204" pitchFamily="34" charset="0"/>
              </a:rPr>
              <a:t>Picture(s) here</a:t>
            </a:r>
          </a:p>
        </p:txBody>
      </p:sp>
      <p:sp>
        <p:nvSpPr>
          <p:cNvPr id="14" name="Rectangle 6"/>
          <p:cNvSpPr>
            <a:spLocks noChangeArrowheads="1"/>
          </p:cNvSpPr>
          <p:nvPr/>
        </p:nvSpPr>
        <p:spPr bwMode="auto">
          <a:xfrm>
            <a:off x="10165369" y="523054"/>
            <a:ext cx="1067360" cy="6544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19853" tIns="13024" rIns="19853" bIns="9926"/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76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32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11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 sz="2000">
                <a:solidFill>
                  <a:srgbClr val="000000"/>
                </a:solidFill>
                <a:latin typeface="Calibri" panose="020F050202020403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Institute logo</a:t>
            </a:r>
          </a:p>
          <a:p>
            <a:pPr algn="ctr" eaLnBrk="1" hangingPunct="1">
              <a:lnSpc>
                <a:spcPct val="100000"/>
              </a:lnSpc>
              <a:spcAft>
                <a:spcPct val="0"/>
              </a:spcAft>
            </a:pPr>
            <a:r>
              <a:rPr lang="en-GB" altLang="en-US" sz="1059" b="1" dirty="0"/>
              <a:t>(Optional</a:t>
            </a:r>
            <a:r>
              <a:rPr lang="en-GB" altLang="en-US" sz="1191" b="1" dirty="0"/>
              <a:t>)</a:t>
            </a:r>
            <a:endParaRPr lang="en-GB" altLang="en-US" sz="1941" b="1" dirty="0"/>
          </a:p>
        </p:txBody>
      </p:sp>
      <p:sp>
        <p:nvSpPr>
          <p:cNvPr id="3" name="Oval 2"/>
          <p:cNvSpPr/>
          <p:nvPr/>
        </p:nvSpPr>
        <p:spPr>
          <a:xfrm>
            <a:off x="10032953" y="248058"/>
            <a:ext cx="1318016" cy="9564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97"/>
          </a:p>
        </p:txBody>
      </p:sp>
    </p:spTree>
    <p:extLst>
      <p:ext uri="{BB962C8B-B14F-4D97-AF65-F5344CB8AC3E}">
        <p14:creationId xmlns:p14="http://schemas.microsoft.com/office/powerpoint/2010/main" val="107802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F2F0A9805CB45A6A88D90655C8D6D" ma:contentTypeVersion="15" ma:contentTypeDescription="Create a new document." ma:contentTypeScope="" ma:versionID="5e0873d22343ab10444ad1e867772cc8">
  <xsd:schema xmlns:xsd="http://www.w3.org/2001/XMLSchema" xmlns:xs="http://www.w3.org/2001/XMLSchema" xmlns:p="http://schemas.microsoft.com/office/2006/metadata/properties" xmlns:ns1="http://schemas.microsoft.com/sharepoint/v3" xmlns:ns3="3f83739e-75b8-498a-bd39-c5941dccc341" xmlns:ns4="1d511c9b-a4d2-45c5-8eb1-ad95a650f9fa" targetNamespace="http://schemas.microsoft.com/office/2006/metadata/properties" ma:root="true" ma:fieldsID="837dec67971946fd3e7115fe906a62f4" ns1:_="" ns3:_="" ns4:_="">
    <xsd:import namespace="http://schemas.microsoft.com/sharepoint/v3"/>
    <xsd:import namespace="3f83739e-75b8-498a-bd39-c5941dccc341"/>
    <xsd:import namespace="1d511c9b-a4d2-45c5-8eb1-ad95a650f9fa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1:_ip_UnifiedCompliancePolicyProperties" minOccurs="0"/>
                <xsd:element ref="ns1:_ip_UnifiedCompliancePolicyUIAction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1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2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83739e-75b8-498a-bd39-c5941dccc34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511c9b-a4d2-45c5-8eb1-ad95a650f9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CD2CA8D-D938-4A10-BFBD-53EF8DDBDE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83739e-75b8-498a-bd39-c5941dccc341"/>
    <ds:schemaRef ds:uri="1d511c9b-a4d2-45c5-8eb1-ad95a650f9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35DD73-D67F-4A51-8371-A896771769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6384CFE-5A55-4767-B122-61E9E31F791C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1d511c9b-a4d2-45c5-8eb1-ad95a650f9fa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3f83739e-75b8-498a-bd39-c5941dccc341"/>
    <ds:schemaRef ds:uri="http://schemas.microsoft.com/sharepoint/v3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48</Words>
  <Application>Microsoft Office PowerPoint</Application>
  <PresentationFormat>Widescreen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YaHei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Udit Joshi</dc:creator>
  <cp:lastModifiedBy>Admin</cp:lastModifiedBy>
  <cp:revision>7</cp:revision>
  <dcterms:created xsi:type="dcterms:W3CDTF">2020-07-03T11:43:23Z</dcterms:created>
  <dcterms:modified xsi:type="dcterms:W3CDTF">2025-03-27T08:46:37Z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0x010100726F2F0A9805CB45A6A88D90655C8D6D</vt:lpwstr>
  </property>
</Properties>
</file>